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000" autoAdjust="0"/>
  </p:normalViewPr>
  <p:slideViewPr>
    <p:cSldViewPr snapToGrid="0">
      <p:cViewPr varScale="1">
        <p:scale>
          <a:sx n="69" d="100"/>
          <a:sy n="69" d="100"/>
        </p:scale>
        <p:origin x="7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00E-4D83-45F0-82DC-D2B37438B890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6419-8791-4214-AC0B-E4A6ED79BF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122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00E-4D83-45F0-82DC-D2B37438B890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6419-8791-4214-AC0B-E4A6ED79BF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858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00E-4D83-45F0-82DC-D2B37438B890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6419-8791-4214-AC0B-E4A6ED79BF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171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00E-4D83-45F0-82DC-D2B37438B890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6419-8791-4214-AC0B-E4A6ED79BF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88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00E-4D83-45F0-82DC-D2B37438B890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6419-8791-4214-AC0B-E4A6ED79BF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32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00E-4D83-45F0-82DC-D2B37438B890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6419-8791-4214-AC0B-E4A6ED79BF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357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00E-4D83-45F0-82DC-D2B37438B890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6419-8791-4214-AC0B-E4A6ED79BF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252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00E-4D83-45F0-82DC-D2B37438B890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6419-8791-4214-AC0B-E4A6ED79BF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799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00E-4D83-45F0-82DC-D2B37438B890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6419-8791-4214-AC0B-E4A6ED79BF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772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00E-4D83-45F0-82DC-D2B37438B890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6419-8791-4214-AC0B-E4A6ED79BF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194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00E-4D83-45F0-82DC-D2B37438B890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6419-8791-4214-AC0B-E4A6ED79BF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887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BC500E-4D83-45F0-82DC-D2B37438B890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76419-8791-4214-AC0B-E4A6ED79BF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869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87775" y="189547"/>
            <a:ext cx="10515600" cy="936957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i="1" dirty="0" smtClean="0">
                <a:solidFill>
                  <a:schemeClr val="bg1"/>
                </a:solidFill>
              </a:rPr>
              <a:t/>
            </a:r>
            <a:br>
              <a:rPr lang="en-GB" b="1" i="1" dirty="0" smtClean="0">
                <a:solidFill>
                  <a:schemeClr val="bg1"/>
                </a:solidFill>
              </a:rPr>
            </a:br>
            <a:r>
              <a:rPr lang="en-GB" b="1" i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Spring </a:t>
            </a:r>
            <a:r>
              <a:rPr lang="en-GB" b="1" i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 </a:t>
            </a:r>
            <a:r>
              <a:rPr lang="en-GB" b="1" i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2025</a:t>
            </a:r>
            <a:r>
              <a:rPr lang="en-GB" b="1" i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n-GB" b="1" i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en-GB" b="1" i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To Infinity and beyond</a:t>
            </a:r>
            <a:br>
              <a:rPr lang="en-GB" b="1" i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en-GB" b="1" i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8633" y="1184156"/>
            <a:ext cx="2909577" cy="469654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sz="2800" i="1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Knowledge</a:t>
            </a:r>
            <a:endParaRPr lang="en-GB" sz="2800" i="1" dirty="0">
              <a:ln>
                <a:solidFill>
                  <a:srgbClr val="0070C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756042" y="1157200"/>
            <a:ext cx="2884617" cy="523096"/>
          </a:xfrm>
        </p:spPr>
        <p:txBody>
          <a:bodyPr>
            <a:normAutofit/>
          </a:bodyPr>
          <a:lstStyle/>
          <a:p>
            <a:pPr algn="ctr"/>
            <a:r>
              <a:rPr lang="en-GB" sz="2800" i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</a:rPr>
              <a:t>Key Questions</a:t>
            </a:r>
            <a:endParaRPr lang="en-GB" sz="2800" i="1" dirty="0">
              <a:ln>
                <a:solidFill>
                  <a:srgbClr val="FFC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Text Box 2"/>
          <p:cNvSpPr txBox="1">
            <a:spLocks noGrp="1" noChangeArrowheads="1"/>
          </p:cNvSpPr>
          <p:nvPr>
            <p:ph sz="half" idx="2"/>
          </p:nvPr>
        </p:nvSpPr>
        <p:spPr bwMode="auto">
          <a:xfrm>
            <a:off x="82817" y="1667618"/>
            <a:ext cx="4189412" cy="2407747"/>
          </a:xfrm>
          <a:prstGeom prst="rect">
            <a:avLst/>
          </a:prstGeom>
          <a:ln w="38100"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 marL="342900" lvl="0" indent="-342900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000" i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</a:t>
            </a: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know that we live on the planet Earth and the moon orbits it.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know that there are 8 planets in the solar system that orbit the sun.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know that astronauts go to space in rockets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know that the first man on the moon was Neil Armstrong in 1969.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know who Tim Peake is and that astronauts live differently in space compared to earth.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know about some similarities and differences between planets and we can tell you facts about chosen planet.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know what the environment on Earth is different to the Moon</a:t>
            </a:r>
            <a:r>
              <a:rPr lang="en-GB" sz="1000" i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 Box 2"/>
          <p:cNvSpPr txBox="1">
            <a:spLocks noGrp="1" noChangeArrowheads="1"/>
          </p:cNvSpPr>
          <p:nvPr>
            <p:ph sz="quarter" idx="4"/>
          </p:nvPr>
        </p:nvSpPr>
        <p:spPr bwMode="auto">
          <a:xfrm>
            <a:off x="4493021" y="1653894"/>
            <a:ext cx="3387437" cy="2435196"/>
          </a:xfrm>
          <a:prstGeom prst="rect">
            <a:avLst/>
          </a:prstGeom>
          <a:ln w="38100"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 the features of the Solar System.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same/different between each planet?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same/different between the environments?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facts can you tell me about your planet?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think happens in Space?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happens when people go to Space?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tell me about an astronaut?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en-GB" sz="1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know about the moon landings?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8155736" y="4585784"/>
            <a:ext cx="3375179" cy="415599"/>
          </a:xfrm>
          <a:prstGeom prst="rect">
            <a:avLst/>
          </a:prstGeom>
          <a:solidFill>
            <a:srgbClr val="FFFFFF"/>
          </a:solidFill>
          <a:ln w="38100">
            <a:solidFill>
              <a:srgbClr val="FF6699"/>
            </a:solidFill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do Islam and other faiths use water and why?</a:t>
            </a:r>
          </a:p>
          <a:p>
            <a:pPr marL="228600" marR="0" lvl="0" indent="-228600" algn="ctr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Placeholder 6"/>
          <p:cNvSpPr txBox="1">
            <a:spLocks/>
          </p:cNvSpPr>
          <p:nvPr/>
        </p:nvSpPr>
        <p:spPr>
          <a:xfrm>
            <a:off x="8418758" y="4093384"/>
            <a:ext cx="2884617" cy="52309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1" i="1" u="none" strike="noStrike" kern="1200" cap="none" spc="0" normalizeH="0" baseline="0" noProof="0" dirty="0" smtClean="0">
                <a:ln>
                  <a:solidFill>
                    <a:srgbClr val="FF6699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</a:t>
            </a:r>
            <a:endParaRPr kumimoji="0" lang="en-GB" sz="2800" b="1" i="1" u="none" strike="noStrike" kern="1200" cap="none" spc="0" normalizeH="0" baseline="0" noProof="0" dirty="0">
              <a:ln>
                <a:solidFill>
                  <a:srgbClr val="FF6699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 Placeholder 6"/>
          <p:cNvSpPr txBox="1">
            <a:spLocks/>
          </p:cNvSpPr>
          <p:nvPr/>
        </p:nvSpPr>
        <p:spPr>
          <a:xfrm>
            <a:off x="8215860" y="1157200"/>
            <a:ext cx="2884617" cy="53257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1" i="1" u="none" strike="noStrike" kern="1200" cap="none" spc="0" normalizeH="0" baseline="0" noProof="0" dirty="0" smtClean="0">
                <a:ln>
                  <a:solidFill>
                    <a:srgbClr val="00B050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Literacy &amp; Key texts</a:t>
            </a:r>
            <a:endParaRPr kumimoji="0" lang="en-GB" sz="2800" b="1" i="1" u="none" strike="noStrike" kern="1200" cap="none" spc="0" normalizeH="0" baseline="0" noProof="0" dirty="0">
              <a:ln>
                <a:solidFill>
                  <a:srgbClr val="00B050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8143479" y="1653894"/>
            <a:ext cx="3387437" cy="2435196"/>
          </a:xfrm>
          <a:prstGeom prst="rect">
            <a:avLst/>
          </a:prstGeom>
          <a:ln w="38100"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vert="horz" wrap="square" lIns="91440" tIns="45720" rIns="91440" bIns="4572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Celebrating New Year.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Non-fiction books about the Solar System.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‘The Queen’s Lift Off’ by Steve Anthony.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‘Whatever Next’ by Jill Murphy.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‘Aliens Love Underpants’ by Claire Freedman.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‘Look up’ by Nathan Bryon and </a:t>
            </a:r>
            <a:r>
              <a:rPr kumimoji="0" lang="en-GB" sz="1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Dapo</a:t>
            </a: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1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Adeola</a:t>
            </a: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Text Placeholder 6"/>
          <p:cNvSpPr txBox="1">
            <a:spLocks/>
          </p:cNvSpPr>
          <p:nvPr/>
        </p:nvSpPr>
        <p:spPr>
          <a:xfrm>
            <a:off x="458633" y="4116131"/>
            <a:ext cx="3420640" cy="53257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1" i="1" u="none" strike="noStrike" kern="1200" cap="none" spc="0" normalizeH="0" baseline="0" noProof="0" dirty="0" smtClean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Maths – White Rose</a:t>
            </a:r>
            <a:endParaRPr kumimoji="0" lang="en-GB" sz="2800" b="1" i="1" u="none" strike="noStrike" kern="1200" cap="none" spc="0" normalizeH="0" baseline="0" noProof="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 Placeholder 6"/>
          <p:cNvSpPr txBox="1">
            <a:spLocks/>
          </p:cNvSpPr>
          <p:nvPr/>
        </p:nvSpPr>
        <p:spPr>
          <a:xfrm>
            <a:off x="4756042" y="4116131"/>
            <a:ext cx="2884617" cy="53257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1" i="1" u="none" strike="noStrike" kern="1200" cap="none" spc="0" normalizeH="0" baseline="0" noProof="0" dirty="0" smtClean="0">
                <a:ln>
                  <a:solidFill>
                    <a:srgbClr val="7030A0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PD/EAD/UW</a:t>
            </a:r>
            <a:endParaRPr kumimoji="0" lang="en-GB" sz="2800" b="1" i="1" u="none" strike="noStrike" kern="1200" cap="none" spc="0" normalizeH="0" baseline="0" noProof="0" dirty="0">
              <a:ln>
                <a:solidFill>
                  <a:srgbClr val="7030A0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82817" y="4568322"/>
            <a:ext cx="4127236" cy="2143125"/>
          </a:xfrm>
          <a:prstGeom prst="rect">
            <a:avLst/>
          </a:prstGeom>
          <a:ln w="38100"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Comparing numbers to 5/one less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Composition of 5 – number bonds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Weight &amp; Capacity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Number 6 &amp; making pairs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Number 7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Number 8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4539210" y="4585784"/>
            <a:ext cx="3341248" cy="2125663"/>
          </a:xfrm>
          <a:prstGeom prst="rect">
            <a:avLst/>
          </a:prstGeom>
          <a:solidFill>
            <a:srgbClr val="FFFFFF"/>
          </a:solidFill>
          <a:ln w="38100">
            <a:solidFill>
              <a:srgbClr val="7030A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Gymnastics all term.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Compare </a:t>
            </a: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contrast characters from stories including figures from the past.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Recognise some environments as different from where they live.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Return to and build on previous learning refining ideas and developing the ability to represent them.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Explore and engage in music making and dance performing solo or in groups.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0575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324</Words>
  <Application>Microsoft Office PowerPoint</Application>
  <PresentationFormat>Widescreen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Wingdings</vt:lpstr>
      <vt:lpstr>Office Theme</vt:lpstr>
      <vt:lpstr> Spring 1 2025 To Infinity and beyond </vt:lpstr>
    </vt:vector>
  </TitlesOfParts>
  <Company>Grimsdyke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amathur4.310</dc:creator>
  <cp:lastModifiedBy>Lucy Lane</cp:lastModifiedBy>
  <cp:revision>19</cp:revision>
  <dcterms:created xsi:type="dcterms:W3CDTF">2021-12-15T07:59:20Z</dcterms:created>
  <dcterms:modified xsi:type="dcterms:W3CDTF">2024-12-04T11:50:26Z</dcterms:modified>
</cp:coreProperties>
</file>